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3"/>
    <p:restoredTop sz="94656"/>
  </p:normalViewPr>
  <p:slideViewPr>
    <p:cSldViewPr snapToGrid="0" snapToObjects="1">
      <p:cViewPr>
        <p:scale>
          <a:sx n="125" d="100"/>
          <a:sy n="125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0D93-BE2E-C545-A352-F62405DC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79FAA-BBD5-3244-A6CB-4A7021090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0809-89B6-5E48-AB2C-A1758481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0C8F8-193F-FA44-B3CB-272F915A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274D-75E7-2B4E-847F-E2A5A5B3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FCE4-0BD1-F946-811E-C7B8A9A4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CC143-4768-DA4B-BFCA-D811992EB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9D96-B1C9-284C-AF3C-298CDACC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C5A50-958B-214D-AEBF-37922238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19645-EFED-5A4D-801C-268A5D59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644EC-3891-0D4C-AFBB-292C8AAAF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825F8-E377-3A41-A7D5-C3CEE6B12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28C52-1F0A-5A4E-B81F-4D04E03C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2DE92-1140-2F45-9F07-CF3938C5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B474F-CC52-2D47-A45B-0EAB80DA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E6C8-C76F-9948-8253-50A052B8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854A1-1A3E-B245-915E-68767BCF0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9F25D-F472-CF43-90BF-82CD32A9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854CE-6036-A448-9738-848410F88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7EAC1-1783-CA49-B96E-7FEE1AD1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8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A08F-E825-6345-B714-4CC7DFFD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A8959-F56D-1E4D-B822-26DD9CA19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274AB-A2AF-E543-86FF-490711EC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9F773-B3AF-9746-AB16-06FA57E2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7B187-8DDA-9E4C-B37F-5303E566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BA44-DCED-D340-AF05-7ED63356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141E0-0F7C-9549-86FE-9DAE2E9F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00A66-6125-CF4C-B8BF-43E380B22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CF93B-E248-6744-AEC3-BAB14214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6113-00C0-A14D-8235-2E696EAC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A4534-9113-EC42-AE49-900F26F3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4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F6FD-22E6-2B4C-BB27-646E2654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2ED1D-BEB9-F340-8C80-C79C4C7F8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5E4DB-E69D-D641-ADDE-666986D33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E9844-1608-104E-AB0E-6D0A6A146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56A8D-D211-0045-BEB7-A0F9CF373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EB83A-565A-1B42-B7CB-D3B8FE18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47B6A-A395-3542-9359-6895381E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5585C-B3CF-D744-B16F-82226234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C8A7-51E4-A54E-A99D-1F43FA43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2F276-D181-BE4A-8AF2-0781A9DD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999E0-438E-C847-AAD2-238EF177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59F2D-3E41-5C4F-B493-6E98DA6A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6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6BE22-11CD-4748-B6B1-DDCF5551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70FAE-1A8D-3244-BF45-AAA4B506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A75FB-78AE-4E40-8D59-5819CF06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8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DACC-FFD2-3046-BB4A-65FEC8AF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5D3A9-A212-164D-8A73-C523984F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903F1-0D7C-BA46-BDBF-3428B677A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A753F-9B74-3340-AE47-B73A182B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14E81-4A70-6746-BFE6-2E22C5EC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8A378-32E1-9F41-B7D0-8260AE76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1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FD77-9B51-D94F-A302-1324658E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A6FFC-E47E-664A-82A6-9E59A44B9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47AB8-00C0-6643-B3FD-EF7B6479D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226-21DA-AC40-989D-ECACDB8F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1BF8C-1575-3147-BC73-01AFA7625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E98D-E503-4244-A404-2ADFC75B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BF6B9A-EC3E-274F-ABFE-8E16F064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91BE-E40C-4849-B22B-8A4DDFDEA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51D5-1527-8647-87E2-658ED2B70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4D0AA-6E6A-B84E-9E2F-72E9CD85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CBA96-A001-5243-A4C9-B0C87081E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F90505-D03B-9C40-ACB0-921D59E9FD57}"/>
              </a:ext>
            </a:extLst>
          </p:cNvPr>
          <p:cNvSpPr/>
          <p:nvPr/>
        </p:nvSpPr>
        <p:spPr>
          <a:xfrm>
            <a:off x="4542484" y="593589"/>
            <a:ext cx="3199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Wireframe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310C7-134B-6F44-92C4-6E3DC09F10E5}"/>
              </a:ext>
            </a:extLst>
          </p:cNvPr>
          <p:cNvSpPr txBox="1"/>
          <p:nvPr/>
        </p:nvSpPr>
        <p:spPr>
          <a:xfrm>
            <a:off x="951346" y="1516919"/>
            <a:ext cx="501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template: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/ArtMin96/argon-social</a:t>
            </a:r>
          </a:p>
        </p:txBody>
      </p:sp>
    </p:spTree>
    <p:extLst>
      <p:ext uri="{BB962C8B-B14F-4D97-AF65-F5344CB8AC3E}">
        <p14:creationId xmlns:p14="http://schemas.microsoft.com/office/powerpoint/2010/main" val="103017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2158227" y="0"/>
            <a:ext cx="7875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Messenger and notification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36B8F-1EF7-6044-96C3-C05768B5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497261" y="0"/>
            <a:ext cx="3197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/>
              <a:t>Index.html</a:t>
            </a:r>
            <a:endParaRPr lang="en-US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E05D0D-9099-D84F-8CA4-C6FE127A1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08"/>
          <a:stretch/>
        </p:blipFill>
        <p:spPr>
          <a:xfrm>
            <a:off x="-1" y="1043541"/>
            <a:ext cx="12192000" cy="58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242162" y="0"/>
            <a:ext cx="37076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F1D971-0BA0-964E-ACC8-73BCEB2B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168"/>
            <a:ext cx="12192000" cy="57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1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989030" y="0"/>
            <a:ext cx="2213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Groups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FF958-EC69-7B4A-9665-49F162C9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00"/>
            <a:ext cx="12192000" cy="60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978546" y="0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Sign 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93691-FE4F-6B40-8B71-7F2ACE53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4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5EABF8-BDA0-4446-8772-4CA61E57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5081138" y="0"/>
            <a:ext cx="2029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Sign in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40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480580" y="0"/>
            <a:ext cx="52308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basic info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F905F-0A96-D945-ABAB-18D2579F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3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3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466500" y="0"/>
            <a:ext cx="5259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password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EAB50-5910-FB40-9608-6B2E2F2B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680150" y="0"/>
            <a:ext cx="483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6162C-FE9A-B541-94AA-4A034DF5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3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5089924" y="0"/>
            <a:ext cx="20121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Profile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EF9205-23AB-3242-9257-9A1BF90C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6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608800" y="0"/>
            <a:ext cx="2974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Newsfeed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161F4-5AF9-3B41-A9B9-0A953E648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4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457251" y="0"/>
            <a:ext cx="3277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Messenger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13E6E-2DEE-634B-A58E-6748F1C4D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2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35</Words>
  <Application>Microsoft Macintosh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Huỳnh Ngọc Sơn</dc:creator>
  <cp:lastModifiedBy>Huỳnh Ngọc Sơn</cp:lastModifiedBy>
  <cp:revision>21</cp:revision>
  <dcterms:created xsi:type="dcterms:W3CDTF">2024-11-11T14:30:26Z</dcterms:created>
  <dcterms:modified xsi:type="dcterms:W3CDTF">2024-11-11T14:56:26Z</dcterms:modified>
</cp:coreProperties>
</file>